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diagrams/drawing1.xml" ContentType="application/vnd.ms-office.drawingml.diagramDrawing+xml"/>
  <Override PartName="/ppt/diagrams/colors1.xml" ContentType="application/vnd.openxmlformats-officedocument.drawingml.diagramColors+xml"/>
  <Override PartName="/ppt/diagrams/quickStyle1.xml" ContentType="application/vnd.openxmlformats-officedocument.drawingml.diagramStyle+xml"/>
  <Override PartName="/ppt/diagrams/layout1.xml" ContentType="application/vnd.openxmlformats-officedocument.drawingml.diagramLayou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8" r:id="rId1"/>
  </p:sldMasterIdLst>
  <p:sldIdLst>
    <p:sldId id="257" r:id="rId2"/>
    <p:sldId id="258" r:id="rId3"/>
    <p:sldId id="263" r:id="rId4"/>
    <p:sldId id="264" r:id="rId5"/>
    <p:sldId id="268" r:id="rId6"/>
    <p:sldId id="267" r:id="rId7"/>
    <p:sldId id="266" r:id="rId8"/>
    <p:sldId id="26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9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ustomXml" Target="../customXml/item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2106A68-840D-4EDC-9694-1B35F031522E}" type="doc">
      <dgm:prSet loTypeId="urn:microsoft.com/office/officeart/2018/2/layout/IconLabelDescriptionList" loCatId="icon" qsTypeId="urn:microsoft.com/office/officeart/2005/8/quickstyle/simple4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11F3434F-3C67-48EF-BB11-F737532FB75E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sz="2800" dirty="0"/>
            <a:t>Speech to Text</a:t>
          </a:r>
        </a:p>
      </dgm:t>
    </dgm:pt>
    <dgm:pt modelId="{996F880D-663D-47AC-918C-769F0D2B7F06}" type="parTrans" cxnId="{BAA79E5A-0F11-4F90-B438-88CFA029D7DA}">
      <dgm:prSet/>
      <dgm:spPr/>
      <dgm:t>
        <a:bodyPr/>
        <a:lstStyle/>
        <a:p>
          <a:endParaRPr lang="en-US"/>
        </a:p>
      </dgm:t>
    </dgm:pt>
    <dgm:pt modelId="{321FDF9B-1CD8-4DEB-BD25-86095CDF7035}" type="sibTrans" cxnId="{BAA79E5A-0F11-4F90-B438-88CFA029D7DA}">
      <dgm:prSet/>
      <dgm:spPr/>
      <dgm:t>
        <a:bodyPr/>
        <a:lstStyle/>
        <a:p>
          <a:endParaRPr lang="en-US"/>
        </a:p>
      </dgm:t>
    </dgm:pt>
    <dgm:pt modelId="{37136E13-1B42-4F7A-BC77-F8E2BA7B604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Object Detection</a:t>
          </a:r>
        </a:p>
      </dgm:t>
    </dgm:pt>
    <dgm:pt modelId="{32555CCD-2F41-4553-9884-3C9035144DEC}" type="parTrans" cxnId="{40733388-8DB5-48B7-B45F-B8B79E0D69BF}">
      <dgm:prSet/>
      <dgm:spPr/>
      <dgm:t>
        <a:bodyPr/>
        <a:lstStyle/>
        <a:p>
          <a:endParaRPr lang="en-US"/>
        </a:p>
      </dgm:t>
    </dgm:pt>
    <dgm:pt modelId="{8D340400-3EBD-4A9F-8A42-3CF2499F8C54}" type="sibTrans" cxnId="{40733388-8DB5-48B7-B45F-B8B79E0D69BF}">
      <dgm:prSet/>
      <dgm:spPr/>
      <dgm:t>
        <a:bodyPr/>
        <a:lstStyle/>
        <a:p>
          <a:endParaRPr lang="en-US"/>
        </a:p>
      </dgm:t>
    </dgm:pt>
    <dgm:pt modelId="{63FCCADC-BCBF-4ACF-8E53-C6F6887B7396}">
      <dgm:prSet custT="1"/>
      <dgm:spPr/>
      <dgm:t>
        <a:bodyPr/>
        <a:lstStyle/>
        <a:p>
          <a:pPr>
            <a:lnSpc>
              <a:spcPct val="100000"/>
            </a:lnSpc>
          </a:pPr>
          <a:endParaRPr lang="en-US" sz="2000" dirty="0"/>
        </a:p>
      </dgm:t>
    </dgm:pt>
    <dgm:pt modelId="{77BC17E5-00FB-49B2-85E9-3A7C8259428A}" type="parTrans" cxnId="{A158CB98-5708-4385-A2FD-EB8FE72502F6}">
      <dgm:prSet/>
      <dgm:spPr/>
      <dgm:t>
        <a:bodyPr/>
        <a:lstStyle/>
        <a:p>
          <a:endParaRPr lang="en-US"/>
        </a:p>
      </dgm:t>
    </dgm:pt>
    <dgm:pt modelId="{3D38BC4F-8713-4AC0-A998-ADE12EE3D33B}" type="sibTrans" cxnId="{A158CB98-5708-4385-A2FD-EB8FE72502F6}">
      <dgm:prSet/>
      <dgm:spPr/>
      <dgm:t>
        <a:bodyPr/>
        <a:lstStyle/>
        <a:p>
          <a:endParaRPr lang="en-US"/>
        </a:p>
      </dgm:t>
    </dgm:pt>
    <dgm:pt modelId="{ED59EF28-03B5-41E5-B326-6CB2E2686DF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Text to Speech</a:t>
          </a:r>
        </a:p>
      </dgm:t>
    </dgm:pt>
    <dgm:pt modelId="{41333147-6D6A-4370-81C1-433CB4D51894}" type="parTrans" cxnId="{37A1CA34-B027-4B3F-9E05-F0E4C8B63AB3}">
      <dgm:prSet/>
      <dgm:spPr/>
      <dgm:t>
        <a:bodyPr/>
        <a:lstStyle/>
        <a:p>
          <a:endParaRPr lang="en-US"/>
        </a:p>
      </dgm:t>
    </dgm:pt>
    <dgm:pt modelId="{1F98413C-5E8C-41A8-87F2-95D84D12FC56}" type="sibTrans" cxnId="{37A1CA34-B027-4B3F-9E05-F0E4C8B63AB3}">
      <dgm:prSet/>
      <dgm:spPr/>
      <dgm:t>
        <a:bodyPr/>
        <a:lstStyle/>
        <a:p>
          <a:endParaRPr lang="en-US"/>
        </a:p>
      </dgm:t>
    </dgm:pt>
    <dgm:pt modelId="{DF0ED810-6C4D-4DCC-92C4-11BC7287FC31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15846F1C-88CA-4BA2-9E2E-38484B4679A9}" type="parTrans" cxnId="{13B4F1C1-EE8E-4E72-AC27-61D76E8CF835}">
      <dgm:prSet/>
      <dgm:spPr/>
      <dgm:t>
        <a:bodyPr/>
        <a:lstStyle/>
        <a:p>
          <a:endParaRPr lang="en-US"/>
        </a:p>
      </dgm:t>
    </dgm:pt>
    <dgm:pt modelId="{0C5CD1EB-554E-42DC-9C32-CB689EF92850}" type="sibTrans" cxnId="{13B4F1C1-EE8E-4E72-AC27-61D76E8CF835}">
      <dgm:prSet/>
      <dgm:spPr/>
      <dgm:t>
        <a:bodyPr/>
        <a:lstStyle/>
        <a:p>
          <a:endParaRPr lang="en-US"/>
        </a:p>
      </dgm:t>
    </dgm:pt>
    <dgm:pt modelId="{62BB7094-152A-4CC5-9C88-44E335B4DA6D}" type="pres">
      <dgm:prSet presAssocID="{72106A68-840D-4EDC-9694-1B35F031522E}" presName="root" presStyleCnt="0">
        <dgm:presLayoutVars>
          <dgm:dir/>
          <dgm:resizeHandles val="exact"/>
        </dgm:presLayoutVars>
      </dgm:prSet>
      <dgm:spPr/>
    </dgm:pt>
    <dgm:pt modelId="{E27D67C6-7D4B-43EA-8E27-B7A7A139E6F9}" type="pres">
      <dgm:prSet presAssocID="{11F3434F-3C67-48EF-BB11-F737532FB75E}" presName="compNode" presStyleCnt="0"/>
      <dgm:spPr/>
    </dgm:pt>
    <dgm:pt modelId="{97F014CB-DCBF-47F9-933A-2A4714B7CA5C}" type="pres">
      <dgm:prSet presAssocID="{11F3434F-3C67-48EF-BB11-F737532FB75E}" presName="iconRect" presStyleLbl="node1" presStyleIdx="0" presStyleCnt="3" custLinFactNeighborX="40991" custLinFactNeighborY="-245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 microphone"/>
        </a:ext>
      </dgm:extLst>
    </dgm:pt>
    <dgm:pt modelId="{03ECF2A6-20A3-4855-840A-DD9093D882EA}" type="pres">
      <dgm:prSet presAssocID="{11F3434F-3C67-48EF-BB11-F737532FB75E}" presName="iconSpace" presStyleCnt="0"/>
      <dgm:spPr/>
    </dgm:pt>
    <dgm:pt modelId="{516E46EB-A247-4A05-90EF-78D58526B812}" type="pres">
      <dgm:prSet presAssocID="{11F3434F-3C67-48EF-BB11-F737532FB75E}" presName="parTx" presStyleLbl="revTx" presStyleIdx="0" presStyleCnt="6" custLinFactNeighborX="11534" custLinFactNeighborY="-2243">
        <dgm:presLayoutVars>
          <dgm:chMax val="0"/>
          <dgm:chPref val="0"/>
        </dgm:presLayoutVars>
      </dgm:prSet>
      <dgm:spPr/>
    </dgm:pt>
    <dgm:pt modelId="{3F847A3B-1D3C-4388-B2DB-A6A652E7D71F}" type="pres">
      <dgm:prSet presAssocID="{11F3434F-3C67-48EF-BB11-F737532FB75E}" presName="txSpace" presStyleCnt="0"/>
      <dgm:spPr/>
    </dgm:pt>
    <dgm:pt modelId="{07B2DEEC-0F02-4DC9-9060-C6A7B9CE9580}" type="pres">
      <dgm:prSet presAssocID="{11F3434F-3C67-48EF-BB11-F737532FB75E}" presName="desTx" presStyleLbl="revTx" presStyleIdx="1" presStyleCnt="6">
        <dgm:presLayoutVars/>
      </dgm:prSet>
      <dgm:spPr/>
    </dgm:pt>
    <dgm:pt modelId="{F9023C87-7EF2-4A72-9A5A-19736757A2BC}" type="pres">
      <dgm:prSet presAssocID="{321FDF9B-1CD8-4DEB-BD25-86095CDF7035}" presName="sibTrans" presStyleCnt="0"/>
      <dgm:spPr/>
    </dgm:pt>
    <dgm:pt modelId="{0E2C6F57-58EB-4743-949C-AB841A6A7660}" type="pres">
      <dgm:prSet presAssocID="{37136E13-1B42-4F7A-BC77-F8E2BA7B6042}" presName="compNode" presStyleCnt="0"/>
      <dgm:spPr/>
    </dgm:pt>
    <dgm:pt modelId="{F9FDE5CA-7A47-4A8D-8DFC-A5EA8DBD97A6}" type="pres">
      <dgm:prSet presAssocID="{37136E13-1B42-4F7A-BC77-F8E2BA7B604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132D7862-CBCE-4F04-8143-FF3916A4D365}" type="pres">
      <dgm:prSet presAssocID="{37136E13-1B42-4F7A-BC77-F8E2BA7B6042}" presName="iconSpace" presStyleCnt="0"/>
      <dgm:spPr/>
    </dgm:pt>
    <dgm:pt modelId="{CC9E8FC3-E1D2-4D7A-B814-A2A737D2FBDB}" type="pres">
      <dgm:prSet presAssocID="{37136E13-1B42-4F7A-BC77-F8E2BA7B6042}" presName="parTx" presStyleLbl="revTx" presStyleIdx="2" presStyleCnt="6">
        <dgm:presLayoutVars>
          <dgm:chMax val="0"/>
          <dgm:chPref val="0"/>
        </dgm:presLayoutVars>
      </dgm:prSet>
      <dgm:spPr/>
    </dgm:pt>
    <dgm:pt modelId="{69604354-01C3-41FB-BDBD-C6CE67C86FAB}" type="pres">
      <dgm:prSet presAssocID="{37136E13-1B42-4F7A-BC77-F8E2BA7B6042}" presName="txSpace" presStyleCnt="0"/>
      <dgm:spPr/>
    </dgm:pt>
    <dgm:pt modelId="{C8FF6DF7-9E2A-4FAC-A5EC-B38978B1D050}" type="pres">
      <dgm:prSet presAssocID="{37136E13-1B42-4F7A-BC77-F8E2BA7B6042}" presName="desTx" presStyleLbl="revTx" presStyleIdx="3" presStyleCnt="6">
        <dgm:presLayoutVars/>
      </dgm:prSet>
      <dgm:spPr/>
    </dgm:pt>
    <dgm:pt modelId="{A280D4FB-4B29-4BF0-9372-B4D1B8E1A97D}" type="pres">
      <dgm:prSet presAssocID="{8D340400-3EBD-4A9F-8A42-3CF2499F8C54}" presName="sibTrans" presStyleCnt="0"/>
      <dgm:spPr/>
    </dgm:pt>
    <dgm:pt modelId="{8320F2AD-6FE3-4A30-88E9-28973E7EB620}" type="pres">
      <dgm:prSet presAssocID="{ED59EF28-03B5-41E5-B326-6CB2E2686DF0}" presName="compNode" presStyleCnt="0"/>
      <dgm:spPr/>
    </dgm:pt>
    <dgm:pt modelId="{12DC4DD6-D3F4-44BA-AAA2-6ACABE92B155}" type="pres">
      <dgm:prSet presAssocID="{ED59EF28-03B5-41E5-B326-6CB2E2686DF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cast"/>
        </a:ext>
      </dgm:extLst>
    </dgm:pt>
    <dgm:pt modelId="{356D181D-61B9-49DB-A7A7-AD93D240FEF2}" type="pres">
      <dgm:prSet presAssocID="{ED59EF28-03B5-41E5-B326-6CB2E2686DF0}" presName="iconSpace" presStyleCnt="0"/>
      <dgm:spPr/>
    </dgm:pt>
    <dgm:pt modelId="{E913F6E1-3EAE-4AB1-B16E-A77E2568B5B8}" type="pres">
      <dgm:prSet presAssocID="{ED59EF28-03B5-41E5-B326-6CB2E2686DF0}" presName="parTx" presStyleLbl="revTx" presStyleIdx="4" presStyleCnt="6">
        <dgm:presLayoutVars>
          <dgm:chMax val="0"/>
          <dgm:chPref val="0"/>
        </dgm:presLayoutVars>
      </dgm:prSet>
      <dgm:spPr/>
    </dgm:pt>
    <dgm:pt modelId="{04B2E90C-46C6-4CDD-B5B5-5E4209BC902A}" type="pres">
      <dgm:prSet presAssocID="{ED59EF28-03B5-41E5-B326-6CB2E2686DF0}" presName="txSpace" presStyleCnt="0"/>
      <dgm:spPr/>
    </dgm:pt>
    <dgm:pt modelId="{53A7E618-19AA-47B4-B85D-EB17109B995F}" type="pres">
      <dgm:prSet presAssocID="{ED59EF28-03B5-41E5-B326-6CB2E2686DF0}" presName="desTx" presStyleLbl="revTx" presStyleIdx="5" presStyleCnt="6">
        <dgm:presLayoutVars/>
      </dgm:prSet>
      <dgm:spPr/>
    </dgm:pt>
  </dgm:ptLst>
  <dgm:cxnLst>
    <dgm:cxn modelId="{3C622210-82F3-4691-A234-A66270C532CE}" type="presOf" srcId="{72106A68-840D-4EDC-9694-1B35F031522E}" destId="{62BB7094-152A-4CC5-9C88-44E335B4DA6D}" srcOrd="0" destOrd="0" presId="urn:microsoft.com/office/officeart/2018/2/layout/IconLabelDescriptionList"/>
    <dgm:cxn modelId="{9B4AFC2A-AF1C-4319-86AD-484548E4FC4A}" type="presOf" srcId="{DF0ED810-6C4D-4DCC-92C4-11BC7287FC31}" destId="{53A7E618-19AA-47B4-B85D-EB17109B995F}" srcOrd="0" destOrd="0" presId="urn:microsoft.com/office/officeart/2018/2/layout/IconLabelDescriptionList"/>
    <dgm:cxn modelId="{37A1CA34-B027-4B3F-9E05-F0E4C8B63AB3}" srcId="{72106A68-840D-4EDC-9694-1B35F031522E}" destId="{ED59EF28-03B5-41E5-B326-6CB2E2686DF0}" srcOrd="2" destOrd="0" parTransId="{41333147-6D6A-4370-81C1-433CB4D51894}" sibTransId="{1F98413C-5E8C-41A8-87F2-95D84D12FC56}"/>
    <dgm:cxn modelId="{29610C36-2514-423B-8E21-CDAAD4684610}" type="presOf" srcId="{ED59EF28-03B5-41E5-B326-6CB2E2686DF0}" destId="{E913F6E1-3EAE-4AB1-B16E-A77E2568B5B8}" srcOrd="0" destOrd="0" presId="urn:microsoft.com/office/officeart/2018/2/layout/IconLabelDescriptionList"/>
    <dgm:cxn modelId="{E28C1155-D63C-45DF-A007-2B513AA0DB57}" type="presOf" srcId="{11F3434F-3C67-48EF-BB11-F737532FB75E}" destId="{516E46EB-A247-4A05-90EF-78D58526B812}" srcOrd="0" destOrd="0" presId="urn:microsoft.com/office/officeart/2018/2/layout/IconLabelDescriptionList"/>
    <dgm:cxn modelId="{BAA79E5A-0F11-4F90-B438-88CFA029D7DA}" srcId="{72106A68-840D-4EDC-9694-1B35F031522E}" destId="{11F3434F-3C67-48EF-BB11-F737532FB75E}" srcOrd="0" destOrd="0" parTransId="{996F880D-663D-47AC-918C-769F0D2B7F06}" sibTransId="{321FDF9B-1CD8-4DEB-BD25-86095CDF7035}"/>
    <dgm:cxn modelId="{40733388-8DB5-48B7-B45F-B8B79E0D69BF}" srcId="{72106A68-840D-4EDC-9694-1B35F031522E}" destId="{37136E13-1B42-4F7A-BC77-F8E2BA7B6042}" srcOrd="1" destOrd="0" parTransId="{32555CCD-2F41-4553-9884-3C9035144DEC}" sibTransId="{8D340400-3EBD-4A9F-8A42-3CF2499F8C54}"/>
    <dgm:cxn modelId="{A158CB98-5708-4385-A2FD-EB8FE72502F6}" srcId="{37136E13-1B42-4F7A-BC77-F8E2BA7B6042}" destId="{63FCCADC-BCBF-4ACF-8E53-C6F6887B7396}" srcOrd="0" destOrd="0" parTransId="{77BC17E5-00FB-49B2-85E9-3A7C8259428A}" sibTransId="{3D38BC4F-8713-4AC0-A998-ADE12EE3D33B}"/>
    <dgm:cxn modelId="{B39493A2-733E-4FE0-9628-1C7DEA02D0A4}" type="presOf" srcId="{63FCCADC-BCBF-4ACF-8E53-C6F6887B7396}" destId="{C8FF6DF7-9E2A-4FAC-A5EC-B38978B1D050}" srcOrd="0" destOrd="0" presId="urn:microsoft.com/office/officeart/2018/2/layout/IconLabelDescriptionList"/>
    <dgm:cxn modelId="{A55B21B3-3CD0-46E0-B289-848DFA136C11}" type="presOf" srcId="{37136E13-1B42-4F7A-BC77-F8E2BA7B6042}" destId="{CC9E8FC3-E1D2-4D7A-B814-A2A737D2FBDB}" srcOrd="0" destOrd="0" presId="urn:microsoft.com/office/officeart/2018/2/layout/IconLabelDescriptionList"/>
    <dgm:cxn modelId="{13B4F1C1-EE8E-4E72-AC27-61D76E8CF835}" srcId="{ED59EF28-03B5-41E5-B326-6CB2E2686DF0}" destId="{DF0ED810-6C4D-4DCC-92C4-11BC7287FC31}" srcOrd="0" destOrd="0" parTransId="{15846F1C-88CA-4BA2-9E2E-38484B4679A9}" sibTransId="{0C5CD1EB-554E-42DC-9C32-CB689EF92850}"/>
    <dgm:cxn modelId="{39346800-CB33-480B-9DAF-054AE2ADD3EC}" type="presParOf" srcId="{62BB7094-152A-4CC5-9C88-44E335B4DA6D}" destId="{E27D67C6-7D4B-43EA-8E27-B7A7A139E6F9}" srcOrd="0" destOrd="0" presId="urn:microsoft.com/office/officeart/2018/2/layout/IconLabelDescriptionList"/>
    <dgm:cxn modelId="{63193344-93F5-46E1-AEA5-B2E558F56FAF}" type="presParOf" srcId="{E27D67C6-7D4B-43EA-8E27-B7A7A139E6F9}" destId="{97F014CB-DCBF-47F9-933A-2A4714B7CA5C}" srcOrd="0" destOrd="0" presId="urn:microsoft.com/office/officeart/2018/2/layout/IconLabelDescriptionList"/>
    <dgm:cxn modelId="{B27978BD-E328-4C72-A750-41A54C84C397}" type="presParOf" srcId="{E27D67C6-7D4B-43EA-8E27-B7A7A139E6F9}" destId="{03ECF2A6-20A3-4855-840A-DD9093D882EA}" srcOrd="1" destOrd="0" presId="urn:microsoft.com/office/officeart/2018/2/layout/IconLabelDescriptionList"/>
    <dgm:cxn modelId="{DE1664E7-09C8-4AA6-A648-90BDC3D1AD94}" type="presParOf" srcId="{E27D67C6-7D4B-43EA-8E27-B7A7A139E6F9}" destId="{516E46EB-A247-4A05-90EF-78D58526B812}" srcOrd="2" destOrd="0" presId="urn:microsoft.com/office/officeart/2018/2/layout/IconLabelDescriptionList"/>
    <dgm:cxn modelId="{D62E5555-88D5-4242-B9F2-A4EFBB79C984}" type="presParOf" srcId="{E27D67C6-7D4B-43EA-8E27-B7A7A139E6F9}" destId="{3F847A3B-1D3C-4388-B2DB-A6A652E7D71F}" srcOrd="3" destOrd="0" presId="urn:microsoft.com/office/officeart/2018/2/layout/IconLabelDescriptionList"/>
    <dgm:cxn modelId="{114EA607-27DC-4735-94C5-364098B4CC2A}" type="presParOf" srcId="{E27D67C6-7D4B-43EA-8E27-B7A7A139E6F9}" destId="{07B2DEEC-0F02-4DC9-9060-C6A7B9CE9580}" srcOrd="4" destOrd="0" presId="urn:microsoft.com/office/officeart/2018/2/layout/IconLabelDescriptionList"/>
    <dgm:cxn modelId="{CC67FC60-5A10-4590-9DE4-2A13F6EFAF89}" type="presParOf" srcId="{62BB7094-152A-4CC5-9C88-44E335B4DA6D}" destId="{F9023C87-7EF2-4A72-9A5A-19736757A2BC}" srcOrd="1" destOrd="0" presId="urn:microsoft.com/office/officeart/2018/2/layout/IconLabelDescriptionList"/>
    <dgm:cxn modelId="{F859BCB9-FD89-4999-BD24-F61B93D3D3A6}" type="presParOf" srcId="{62BB7094-152A-4CC5-9C88-44E335B4DA6D}" destId="{0E2C6F57-58EB-4743-949C-AB841A6A7660}" srcOrd="2" destOrd="0" presId="urn:microsoft.com/office/officeart/2018/2/layout/IconLabelDescriptionList"/>
    <dgm:cxn modelId="{89CA9332-9452-4862-97E0-91A1B2749CDD}" type="presParOf" srcId="{0E2C6F57-58EB-4743-949C-AB841A6A7660}" destId="{F9FDE5CA-7A47-4A8D-8DFC-A5EA8DBD97A6}" srcOrd="0" destOrd="0" presId="urn:microsoft.com/office/officeart/2018/2/layout/IconLabelDescriptionList"/>
    <dgm:cxn modelId="{71C29E0B-64E4-48CD-B890-D726A1BFE4AA}" type="presParOf" srcId="{0E2C6F57-58EB-4743-949C-AB841A6A7660}" destId="{132D7862-CBCE-4F04-8143-FF3916A4D365}" srcOrd="1" destOrd="0" presId="urn:microsoft.com/office/officeart/2018/2/layout/IconLabelDescriptionList"/>
    <dgm:cxn modelId="{AA7F8190-21F8-4A0F-B0D4-E89CAC9D2C3F}" type="presParOf" srcId="{0E2C6F57-58EB-4743-949C-AB841A6A7660}" destId="{CC9E8FC3-E1D2-4D7A-B814-A2A737D2FBDB}" srcOrd="2" destOrd="0" presId="urn:microsoft.com/office/officeart/2018/2/layout/IconLabelDescriptionList"/>
    <dgm:cxn modelId="{64671D63-3105-4028-AFDE-AA6E1C266702}" type="presParOf" srcId="{0E2C6F57-58EB-4743-949C-AB841A6A7660}" destId="{69604354-01C3-41FB-BDBD-C6CE67C86FAB}" srcOrd="3" destOrd="0" presId="urn:microsoft.com/office/officeart/2018/2/layout/IconLabelDescriptionList"/>
    <dgm:cxn modelId="{C33BD760-9AC7-4392-8355-F212A5A2C6D1}" type="presParOf" srcId="{0E2C6F57-58EB-4743-949C-AB841A6A7660}" destId="{C8FF6DF7-9E2A-4FAC-A5EC-B38978B1D050}" srcOrd="4" destOrd="0" presId="urn:microsoft.com/office/officeart/2018/2/layout/IconLabelDescriptionList"/>
    <dgm:cxn modelId="{96AEF24A-B679-4E35-8D6D-23EAE51410E8}" type="presParOf" srcId="{62BB7094-152A-4CC5-9C88-44E335B4DA6D}" destId="{A280D4FB-4B29-4BF0-9372-B4D1B8E1A97D}" srcOrd="3" destOrd="0" presId="urn:microsoft.com/office/officeart/2018/2/layout/IconLabelDescriptionList"/>
    <dgm:cxn modelId="{5A23BD62-0A37-4850-8C2A-7083035E90A9}" type="presParOf" srcId="{62BB7094-152A-4CC5-9C88-44E335B4DA6D}" destId="{8320F2AD-6FE3-4A30-88E9-28973E7EB620}" srcOrd="4" destOrd="0" presId="urn:microsoft.com/office/officeart/2018/2/layout/IconLabelDescriptionList"/>
    <dgm:cxn modelId="{C8EA8B6B-2969-42A9-9E7C-3620F10CAC3A}" type="presParOf" srcId="{8320F2AD-6FE3-4A30-88E9-28973E7EB620}" destId="{12DC4DD6-D3F4-44BA-AAA2-6ACABE92B155}" srcOrd="0" destOrd="0" presId="urn:microsoft.com/office/officeart/2018/2/layout/IconLabelDescriptionList"/>
    <dgm:cxn modelId="{A5C84C1C-6477-4D78-A129-81358B03AA07}" type="presParOf" srcId="{8320F2AD-6FE3-4A30-88E9-28973E7EB620}" destId="{356D181D-61B9-49DB-A7A7-AD93D240FEF2}" srcOrd="1" destOrd="0" presId="urn:microsoft.com/office/officeart/2018/2/layout/IconLabelDescriptionList"/>
    <dgm:cxn modelId="{543D5309-074B-4904-967F-46B87D3CBDFB}" type="presParOf" srcId="{8320F2AD-6FE3-4A30-88E9-28973E7EB620}" destId="{E913F6E1-3EAE-4AB1-B16E-A77E2568B5B8}" srcOrd="2" destOrd="0" presId="urn:microsoft.com/office/officeart/2018/2/layout/IconLabelDescriptionList"/>
    <dgm:cxn modelId="{BB6FA216-AD08-4B15-B3C9-9252218120F4}" type="presParOf" srcId="{8320F2AD-6FE3-4A30-88E9-28973E7EB620}" destId="{04B2E90C-46C6-4CDD-B5B5-5E4209BC902A}" srcOrd="3" destOrd="0" presId="urn:microsoft.com/office/officeart/2018/2/layout/IconLabelDescriptionList"/>
    <dgm:cxn modelId="{42486F95-98ED-4073-B526-78F27F41DBBA}" type="presParOf" srcId="{8320F2AD-6FE3-4A30-88E9-28973E7EB620}" destId="{53A7E618-19AA-47B4-B85D-EB17109B995F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F014CB-DCBF-47F9-933A-2A4714B7CA5C}">
      <dsp:nvSpPr>
        <dsp:cNvPr id="0" name=""/>
        <dsp:cNvSpPr/>
      </dsp:nvSpPr>
      <dsp:spPr>
        <a:xfrm>
          <a:off x="396517" y="447965"/>
          <a:ext cx="952927" cy="95292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16E46EB-A247-4A05-90EF-78D58526B812}">
      <dsp:nvSpPr>
        <dsp:cNvPr id="0" name=""/>
        <dsp:cNvSpPr/>
      </dsp:nvSpPr>
      <dsp:spPr>
        <a:xfrm>
          <a:off x="319933" y="1489768"/>
          <a:ext cx="2722651" cy="4343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800" kern="1200" dirty="0"/>
            <a:t>Speech to Text</a:t>
          </a:r>
        </a:p>
      </dsp:txBody>
      <dsp:txXfrm>
        <a:off x="319933" y="1489768"/>
        <a:ext cx="2722651" cy="434346"/>
      </dsp:txXfrm>
    </dsp:sp>
    <dsp:sp modelId="{07B2DEEC-0F02-4DC9-9060-C6A7B9CE9580}">
      <dsp:nvSpPr>
        <dsp:cNvPr id="0" name=""/>
        <dsp:cNvSpPr/>
      </dsp:nvSpPr>
      <dsp:spPr>
        <a:xfrm>
          <a:off x="5902" y="1968862"/>
          <a:ext cx="2722651" cy="252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FDE5CA-7A47-4A8D-8DFC-A5EA8DBD97A6}">
      <dsp:nvSpPr>
        <dsp:cNvPr id="0" name=""/>
        <dsp:cNvSpPr/>
      </dsp:nvSpPr>
      <dsp:spPr>
        <a:xfrm>
          <a:off x="3205017" y="471322"/>
          <a:ext cx="952927" cy="95292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C9E8FC3-E1D2-4D7A-B814-A2A737D2FBDB}">
      <dsp:nvSpPr>
        <dsp:cNvPr id="0" name=""/>
        <dsp:cNvSpPr/>
      </dsp:nvSpPr>
      <dsp:spPr>
        <a:xfrm>
          <a:off x="3205017" y="1499510"/>
          <a:ext cx="2722651" cy="4343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800" kern="1200" dirty="0"/>
            <a:t>Object Detection</a:t>
          </a:r>
        </a:p>
      </dsp:txBody>
      <dsp:txXfrm>
        <a:off x="3205017" y="1499510"/>
        <a:ext cx="2722651" cy="434346"/>
      </dsp:txXfrm>
    </dsp:sp>
    <dsp:sp modelId="{C8FF6DF7-9E2A-4FAC-A5EC-B38978B1D050}">
      <dsp:nvSpPr>
        <dsp:cNvPr id="0" name=""/>
        <dsp:cNvSpPr/>
      </dsp:nvSpPr>
      <dsp:spPr>
        <a:xfrm>
          <a:off x="3205017" y="1968862"/>
          <a:ext cx="2722651" cy="252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3205017" y="1968862"/>
        <a:ext cx="2722651" cy="252708"/>
      </dsp:txXfrm>
    </dsp:sp>
    <dsp:sp modelId="{12DC4DD6-D3F4-44BA-AAA2-6ACABE92B155}">
      <dsp:nvSpPr>
        <dsp:cNvPr id="0" name=""/>
        <dsp:cNvSpPr/>
      </dsp:nvSpPr>
      <dsp:spPr>
        <a:xfrm>
          <a:off x="6404132" y="471322"/>
          <a:ext cx="952927" cy="95292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913F6E1-3EAE-4AB1-B16E-A77E2568B5B8}">
      <dsp:nvSpPr>
        <dsp:cNvPr id="0" name=""/>
        <dsp:cNvSpPr/>
      </dsp:nvSpPr>
      <dsp:spPr>
        <a:xfrm>
          <a:off x="6404132" y="1499510"/>
          <a:ext cx="2722651" cy="4343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800" kern="1200"/>
            <a:t>Text to Speech</a:t>
          </a:r>
        </a:p>
      </dsp:txBody>
      <dsp:txXfrm>
        <a:off x="6404132" y="1499510"/>
        <a:ext cx="2722651" cy="434346"/>
      </dsp:txXfrm>
    </dsp:sp>
    <dsp:sp modelId="{53A7E618-19AA-47B4-B85D-EB17109B995F}">
      <dsp:nvSpPr>
        <dsp:cNvPr id="0" name=""/>
        <dsp:cNvSpPr/>
      </dsp:nvSpPr>
      <dsp:spPr>
        <a:xfrm>
          <a:off x="6404132" y="1968862"/>
          <a:ext cx="2722651" cy="2527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/>
        </a:p>
      </dsp:txBody>
      <dsp:txXfrm>
        <a:off x="6404132" y="1968862"/>
        <a:ext cx="2722651" cy="2527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8281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5908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21080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11037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47970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71134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15196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44124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9372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2809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1601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3487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8556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089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95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5974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404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4789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38F506F-C594-4A1E-99AB-958ADC156258}" type="datetimeFigureOut">
              <a:rPr lang="en-IN" smtClean="0"/>
              <a:t>17-01-2019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68C4216-8F1B-4FAA-A2D2-26F0C5D0C1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5153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9" r:id="rId1"/>
    <p:sldLayoutId id="2147483920" r:id="rId2"/>
    <p:sldLayoutId id="2147483921" r:id="rId3"/>
    <p:sldLayoutId id="2147483922" r:id="rId4"/>
    <p:sldLayoutId id="2147483923" r:id="rId5"/>
    <p:sldLayoutId id="2147483924" r:id="rId6"/>
    <p:sldLayoutId id="2147483925" r:id="rId7"/>
    <p:sldLayoutId id="2147483926" r:id="rId8"/>
    <p:sldLayoutId id="2147483927" r:id="rId9"/>
    <p:sldLayoutId id="2147483928" r:id="rId10"/>
    <p:sldLayoutId id="2147483929" r:id="rId11"/>
    <p:sldLayoutId id="2147483930" r:id="rId12"/>
    <p:sldLayoutId id="2147483931" r:id="rId13"/>
    <p:sldLayoutId id="2147483932" r:id="rId14"/>
    <p:sldLayoutId id="2147483933" r:id="rId15"/>
    <p:sldLayoutId id="2147483934" r:id="rId16"/>
    <p:sldLayoutId id="2147483935" r:id="rId17"/>
    <p:sldLayoutId id="2147483936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F563B-2D6A-4786-B152-852326B0B7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2847" y="1269032"/>
            <a:ext cx="8326305" cy="1495426"/>
          </a:xfrm>
        </p:spPr>
        <p:txBody>
          <a:bodyPr>
            <a:normAutofit/>
          </a:bodyPr>
          <a:lstStyle/>
          <a:p>
            <a:pPr algn="ctr"/>
            <a:r>
              <a:rPr lang="en-US" sz="8800" b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Sabrena</a:t>
            </a:r>
            <a:endParaRPr lang="en-IN" sz="88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84B774-BD3B-4F4F-89AF-E524A7BCD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7246" y="2921000"/>
            <a:ext cx="10285859" cy="266796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	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Team 3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 Pawan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kumar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Santhosh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kumar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</a:t>
            </a:r>
          </a:p>
          <a:p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Saumay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Khandelwal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Shreya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singh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Tripti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gandhi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186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2948E7-43CB-4085-A29E-DED9A22F9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112" y="685801"/>
            <a:ext cx="2743200" cy="510540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IN" sz="3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A677C-681B-4CBF-9463-253E1BDE292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630010" y="996242"/>
            <a:ext cx="6790756" cy="448451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8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Provide a </a:t>
            </a:r>
            <a:r>
              <a:rPr lang="en-US" sz="2800" b="1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hospitality solution</a:t>
            </a:r>
            <a:r>
              <a:rPr lang="en-US" sz="28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to hotels to help visually challenged travelers inside a hotel.</a:t>
            </a:r>
          </a:p>
          <a:p>
            <a:pPr marL="0" indent="0">
              <a:buNone/>
            </a:pPr>
            <a:endParaRPr lang="en-IN" sz="18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450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452F52-C00B-48F9-A294-8611152EE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112" y="685801"/>
            <a:ext cx="2743200" cy="5105400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WORKFLOW</a:t>
            </a:r>
            <a:endParaRPr lang="en-IN" sz="3200" dirty="0">
              <a:solidFill>
                <a:srgbClr val="FFFFFF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CDBC58-B375-4F71-AFED-EDFA4F84C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647" y="402192"/>
            <a:ext cx="6272172" cy="6111624"/>
          </a:xfrm>
        </p:spPr>
      </p:pic>
    </p:spTree>
    <p:extLst>
      <p:ext uri="{BB962C8B-B14F-4D97-AF65-F5344CB8AC3E}">
        <p14:creationId xmlns:p14="http://schemas.microsoft.com/office/powerpoint/2010/main" val="1203666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03D55-92E8-4DE4-8498-14531E65E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0706" y="685800"/>
            <a:ext cx="9742318" cy="1752599"/>
          </a:xfrm>
        </p:spPr>
        <p:txBody>
          <a:bodyPr>
            <a:normAutofit/>
          </a:bodyPr>
          <a:lstStyle/>
          <a:p>
            <a:r>
              <a:rPr lang="en-US" dirty="0"/>
              <a:t>SOFTWARE AND LIBRARIES </a:t>
            </a:r>
            <a:endParaRPr lang="en-IN" dirty="0"/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929EC371-E1F0-4A12-9CA5-FF7AA6B7BE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8905234"/>
              </p:ext>
            </p:extLst>
          </p:nvPr>
        </p:nvGraphicFramePr>
        <p:xfrm>
          <a:off x="3163149" y="2260652"/>
          <a:ext cx="9132686" cy="26928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0CBC589-1812-4F57-ACC9-C42E0CB5D9A2}"/>
              </a:ext>
            </a:extLst>
          </p:cNvPr>
          <p:cNvSpPr txBox="1"/>
          <p:nvPr/>
        </p:nvSpPr>
        <p:spPr>
          <a:xfrm>
            <a:off x="3287419" y="4355375"/>
            <a:ext cx="23530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err="1"/>
              <a:t>pyaudio</a:t>
            </a:r>
            <a:r>
              <a:rPr lang="en-US" sz="2000" dirty="0"/>
              <a:t>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/>
              <a:t>Google Speech recognition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59CDF1-1ED2-4571-B94B-28513DC41B62}"/>
              </a:ext>
            </a:extLst>
          </p:cNvPr>
          <p:cNvSpPr txBox="1"/>
          <p:nvPr/>
        </p:nvSpPr>
        <p:spPr>
          <a:xfrm>
            <a:off x="6205736" y="4307214"/>
            <a:ext cx="188206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OpenCV2</a:t>
            </a:r>
          </a:p>
          <a:p>
            <a:pPr marL="285750" lvl="0" indent="-28575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 err="1"/>
              <a:t>Tensorflow+keras</a:t>
            </a:r>
            <a:endParaRPr lang="en-US" sz="2000" dirty="0"/>
          </a:p>
          <a:p>
            <a:pPr marL="285750" lvl="0" indent="-285750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 err="1"/>
              <a:t>Imutils</a:t>
            </a:r>
            <a:endParaRPr lang="en-US" sz="2000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CC55F-702E-47BE-A016-E85DE66F1747}"/>
              </a:ext>
            </a:extLst>
          </p:cNvPr>
          <p:cNvSpPr txBox="1"/>
          <p:nvPr/>
        </p:nvSpPr>
        <p:spPr>
          <a:xfrm>
            <a:off x="9552373" y="4419602"/>
            <a:ext cx="15624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pyttsx3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2000" dirty="0"/>
          </a:p>
        </p:txBody>
      </p:sp>
      <p:pic>
        <p:nvPicPr>
          <p:cNvPr id="9" name="Graphic 8" descr="Database">
            <a:extLst>
              <a:ext uri="{FF2B5EF4-FFF2-40B4-BE49-F238E27FC236}">
                <a16:creationId xmlns:a16="http://schemas.microsoft.com/office/drawing/2014/main" id="{38683134-0B5B-4B2B-A42A-052ABFD02F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76039" y="2668450"/>
            <a:ext cx="1020931" cy="102093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E55AB31-B207-4F43-92C9-9DFAAEC0062F}"/>
              </a:ext>
            </a:extLst>
          </p:cNvPr>
          <p:cNvSpPr txBox="1"/>
          <p:nvPr/>
        </p:nvSpPr>
        <p:spPr>
          <a:xfrm>
            <a:off x="1143000" y="3689381"/>
            <a:ext cx="19971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/>
              <a:t>Softwares</a:t>
            </a:r>
            <a:endParaRPr lang="en-IN" sz="28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A36747-0841-4A98-BC5E-9748F7C83683}"/>
              </a:ext>
            </a:extLst>
          </p:cNvPr>
          <p:cNvSpPr txBox="1"/>
          <p:nvPr/>
        </p:nvSpPr>
        <p:spPr>
          <a:xfrm>
            <a:off x="381251" y="4430325"/>
            <a:ext cx="2758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19150" indent="-285750">
              <a:buFont typeface="Wingdings" panose="05000000000000000000" pitchFamily="2" charset="2"/>
              <a:buChar char="ü"/>
            </a:pPr>
            <a:r>
              <a:rPr lang="en-US" dirty="0"/>
              <a:t> Platform: Ubuntu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18.04</a:t>
            </a:r>
          </a:p>
          <a:p>
            <a:pPr marL="819150" indent="-285750">
              <a:buFont typeface="Wingdings" panose="05000000000000000000" pitchFamily="2" charset="2"/>
              <a:buChar char="ü"/>
            </a:pPr>
            <a:r>
              <a:rPr lang="en-US" dirty="0"/>
              <a:t>Python IDLE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3.7</a:t>
            </a:r>
          </a:p>
        </p:txBody>
      </p:sp>
    </p:spTree>
    <p:extLst>
      <p:ext uri="{BB962C8B-B14F-4D97-AF65-F5344CB8AC3E}">
        <p14:creationId xmlns:p14="http://schemas.microsoft.com/office/powerpoint/2010/main" val="2599960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5264C9-4D56-4FE7-978F-11F690033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01" y="593333"/>
            <a:ext cx="3562180" cy="510540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CLASSIFICATION CLASSES</a:t>
            </a:r>
            <a:endParaRPr lang="en-IN" sz="3600" dirty="0">
              <a:solidFill>
                <a:srgbClr val="FFFFFF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BEB4E-8C32-4D51-BE70-FB778A117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8929" y="593333"/>
            <a:ext cx="6385918" cy="5105400"/>
          </a:xfrm>
        </p:spPr>
        <p:txBody>
          <a:bodyPr>
            <a:normAutofit/>
          </a:bodyPr>
          <a:lstStyle/>
          <a:p>
            <a:r>
              <a:rPr lang="en-US" sz="3200" dirty="0"/>
              <a:t>Sofa</a:t>
            </a:r>
          </a:p>
          <a:p>
            <a:r>
              <a:rPr lang="en-US" sz="3200" dirty="0"/>
              <a:t>Chair</a:t>
            </a:r>
          </a:p>
          <a:p>
            <a:r>
              <a:rPr lang="en-US" sz="3200" dirty="0"/>
              <a:t>Bottle</a:t>
            </a:r>
          </a:p>
          <a:p>
            <a:r>
              <a:rPr lang="en-US" sz="3200" dirty="0"/>
              <a:t>Table</a:t>
            </a:r>
          </a:p>
          <a:p>
            <a:r>
              <a:rPr lang="en-US" sz="3200" dirty="0"/>
              <a:t>TV </a:t>
            </a:r>
          </a:p>
          <a:p>
            <a:r>
              <a:rPr lang="en-US" sz="3200" dirty="0"/>
              <a:t>Person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589274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tected chair">
            <a:hlinkClick r:id="" action="ppaction://media"/>
            <a:extLst>
              <a:ext uri="{FF2B5EF4-FFF2-40B4-BE49-F238E27FC236}">
                <a16:creationId xmlns:a16="http://schemas.microsoft.com/office/drawing/2014/main" id="{E6C0EEFB-6407-4144-AF3C-C65E3E4F5E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2981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83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tecte bottle">
            <a:hlinkClick r:id="" action="ppaction://media"/>
            <a:extLst>
              <a:ext uri="{FF2B5EF4-FFF2-40B4-BE49-F238E27FC236}">
                <a16:creationId xmlns:a16="http://schemas.microsoft.com/office/drawing/2014/main" id="{38FBE763-48F3-4961-B019-ED7A672158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5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84A6BF-2C3E-48A5-9EB5-DD77A2ED6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0415"/>
            <a:ext cx="12192000" cy="709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6747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C2E3F8866B0DC4EA3AEB589A61621D2" ma:contentTypeVersion="6" ma:contentTypeDescription="Create a new document." ma:contentTypeScope="" ma:versionID="85e65f413da3a393b50deaec274352db">
  <xsd:schema xmlns:xsd="http://www.w3.org/2001/XMLSchema" xmlns:xs="http://www.w3.org/2001/XMLSchema" xmlns:p="http://schemas.microsoft.com/office/2006/metadata/properties" xmlns:ns2="77e0b40b-4a3b-41e8-b632-82092596dd83" targetNamespace="http://schemas.microsoft.com/office/2006/metadata/properties" ma:root="true" ma:fieldsID="3e29e25fc512bd35d3be0c72ff0e7a15" ns2:_="">
    <xsd:import namespace="77e0b40b-4a3b-41e8-b632-82092596dd8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e0b40b-4a3b-41e8-b632-82092596dd8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D1698AB-7B88-4B27-8DC3-066D12677EA5}"/>
</file>

<file path=customXml/itemProps2.xml><?xml version="1.0" encoding="utf-8"?>
<ds:datastoreItem xmlns:ds="http://schemas.openxmlformats.org/officeDocument/2006/customXml" ds:itemID="{30E0F104-4D9F-4953-8CD4-91B48ADB21E4}"/>
</file>

<file path=customXml/itemProps3.xml><?xml version="1.0" encoding="utf-8"?>
<ds:datastoreItem xmlns:ds="http://schemas.openxmlformats.org/officeDocument/2006/customXml" ds:itemID="{730A9C02-1D9F-4861-862D-D06253196DF5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</Words>
  <Application>Microsoft Office PowerPoint</Application>
  <PresentationFormat>Widescreen</PresentationFormat>
  <Paragraphs>33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Corbel</vt:lpstr>
      <vt:lpstr>Times New Roman</vt:lpstr>
      <vt:lpstr>Wingdings</vt:lpstr>
      <vt:lpstr>Parallax</vt:lpstr>
      <vt:lpstr>Sabrena</vt:lpstr>
      <vt:lpstr>OBJECTIVE</vt:lpstr>
      <vt:lpstr>WORKFLOW</vt:lpstr>
      <vt:lpstr>SOFTWARE AND LIBRARIES </vt:lpstr>
      <vt:lpstr>CLASSIFICATION CLASSES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Sabrena</dc:title>
  <dc:creator>S, Santhosh</dc:creator>
  <cp:lastModifiedBy>S, Santhosh</cp:lastModifiedBy>
  <cp:revision>1</cp:revision>
  <dcterms:created xsi:type="dcterms:W3CDTF">2019-01-17T04:07:29Z</dcterms:created>
  <dcterms:modified xsi:type="dcterms:W3CDTF">2019-01-17T04:08:04Z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0x0101000C2E3F8866B0DC4EA3AEB589A61621D2</vt:lpwstr>
  </property>
</Properties>
</file>